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photoAlbum/>
  <p:custDataLst>
    <p:tags r:id="rId9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heme" Target="theme/theme1.xml" /><Relationship Id="rId13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tags" Target="tags/tag1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3121815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9544907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7570869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510285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482036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0296356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0837620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6940238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348858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0522768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6503243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9048974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6322165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1071349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5631045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7214695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9EDF7-D09C-4B77-9CD3-BDDD6579DD91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4A85E3-5344-4E6F-BA3D-1126547CDE2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9036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اقتصاديات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الثالثة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1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الرابعة 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37032113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829280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349725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0290152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8265398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253751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098288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7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8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2020-03-21T23:52:29Z</dcterms:created>
  <dcterms:modified xsi:type="dcterms:W3CDTF">2020-03-22T23:44:11Z</dcterms:modified>
</cp:coreProperties>
</file>